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DM Sans" charset="1" panose="00000000000000000000"/>
      <p:regular r:id="rId11"/>
    </p:embeddedFont>
    <p:embeddedFont>
      <p:font typeface="DM Sans Bold" charset="1" panose="00000000000000000000"/>
      <p:regular r:id="rId12"/>
    </p:embeddedFont>
    <p:embeddedFont>
      <p:font typeface="DM Sans Italics" charset="1" panose="00000000000000000000"/>
      <p:regular r:id="rId13"/>
    </p:embeddedFont>
    <p:embeddedFont>
      <p:font typeface="DM Sans Bold Italics" charset="1" panose="00000000000000000000"/>
      <p:regular r:id="rId14"/>
    </p:embeddedFont>
    <p:embeddedFont>
      <p:font typeface="Repo Bold" charset="1" panose="02000503040000020004"/>
      <p:regular r:id="rId15"/>
    </p:embeddedFont>
    <p:embeddedFont>
      <p:font typeface="Repo Bold Bold" charset="1" panose="020005030400000200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28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svg" Type="http://schemas.openxmlformats.org/officeDocument/2006/relationships/image"/><Relationship Id="rId11" Target="https://github.com/NiharaPadil" TargetMode="External" Type="http://schemas.openxmlformats.org/officeDocument/2006/relationships/hyperlink"/><Relationship Id="rId12" Target="../media/image70.png" Type="http://schemas.openxmlformats.org/officeDocument/2006/relationships/image"/><Relationship Id="rId13" Target="../media/image71.svg" Type="http://schemas.openxmlformats.org/officeDocument/2006/relationships/image"/><Relationship Id="rId14" Target="https://rahuldkjain.github.io/gh-profile-readme-generator/" TargetMode="External" Type="http://schemas.openxmlformats.org/officeDocument/2006/relationships/hyperlink"/><Relationship Id="rId15" Target="../media/image72.png" Type="http://schemas.openxmlformats.org/officeDocument/2006/relationships/image"/><Relationship Id="rId16" Target="../media/image73.svg" Type="http://schemas.openxmlformats.org/officeDocument/2006/relationships/image"/><Relationship Id="rId17" Target="https://github.com/OPENSOURCE-SESSION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svg" Type="http://schemas.openxmlformats.org/officeDocument/2006/relationships/image"/><Relationship Id="rId11" Target="../media/image82.png" Type="http://schemas.openxmlformats.org/officeDocument/2006/relationships/image"/><Relationship Id="rId12" Target="../media/image83.svg" Type="http://schemas.openxmlformats.org/officeDocument/2006/relationships/image"/><Relationship Id="rId13" Target="../media/image84.png" Type="http://schemas.openxmlformats.org/officeDocument/2006/relationships/image"/><Relationship Id="rId14" Target="../media/image85.png" Type="http://schemas.openxmlformats.org/officeDocument/2006/relationships/image"/><Relationship Id="rId15" Target="../media/image86.png" Type="http://schemas.openxmlformats.org/officeDocument/2006/relationships/image"/><Relationship Id="rId16" Target="../media/image87.png" Type="http://schemas.openxmlformats.org/officeDocument/2006/relationships/image"/><Relationship Id="rId17" Target="../media/image88.svg" Type="http://schemas.openxmlformats.org/officeDocument/2006/relationships/image"/><Relationship Id="rId18" Target="../media/image89.png" Type="http://schemas.openxmlformats.org/officeDocument/2006/relationships/image"/><Relationship Id="rId19" Target="../media/image90.png" Type="http://schemas.openxmlformats.org/officeDocument/2006/relationships/image"/><Relationship Id="rId2" Target="../media/image1.png" Type="http://schemas.openxmlformats.org/officeDocument/2006/relationships/image"/><Relationship Id="rId20" Target="../media/image91.svg" Type="http://schemas.openxmlformats.org/officeDocument/2006/relationships/image"/><Relationship Id="rId21" Target="../media/image92.png" Type="http://schemas.openxmlformats.org/officeDocument/2006/relationships/image"/><Relationship Id="rId22" Target="../media/image93.png" Type="http://schemas.openxmlformats.org/officeDocument/2006/relationships/image"/><Relationship Id="rId23" Target="../media/image94.svg" Type="http://schemas.openxmlformats.org/officeDocument/2006/relationships/image"/><Relationship Id="rId24" Target="../media/image95.png" Type="http://schemas.openxmlformats.org/officeDocument/2006/relationships/image"/><Relationship Id="rId25" Target="../media/image96.png" Type="http://schemas.openxmlformats.org/officeDocument/2006/relationships/image"/><Relationship Id="rId26" Target="../media/image97.png" Type="http://schemas.openxmlformats.org/officeDocument/2006/relationships/image"/><Relationship Id="rId3" Target="../media/image74.png" Type="http://schemas.openxmlformats.org/officeDocument/2006/relationships/image"/><Relationship Id="rId4" Target="../media/image75.svg" Type="http://schemas.openxmlformats.org/officeDocument/2006/relationships/image"/><Relationship Id="rId5" Target="../media/image76.png" Type="http://schemas.openxmlformats.org/officeDocument/2006/relationships/image"/><Relationship Id="rId6" Target="../media/image77.svg" Type="http://schemas.openxmlformats.org/officeDocument/2006/relationships/image"/><Relationship Id="rId7" Target="../media/image78.png" Type="http://schemas.openxmlformats.org/officeDocument/2006/relationships/image"/><Relationship Id="rId8" Target="../media/image79.sv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98.png" Type="http://schemas.openxmlformats.org/officeDocument/2006/relationships/image"/><Relationship Id="rId8" Target="../media/image99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8.png" Type="http://schemas.openxmlformats.org/officeDocument/2006/relationships/image"/><Relationship Id="rId13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36.jpeg" Type="http://schemas.openxmlformats.org/officeDocument/2006/relationships/image"/><Relationship Id="rId12" Target="../media/image37.pn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40.png" Type="http://schemas.openxmlformats.org/officeDocument/2006/relationships/image"/><Relationship Id="rId16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13" Target="../media/image6.png" Type="http://schemas.openxmlformats.org/officeDocument/2006/relationships/image"/><Relationship Id="rId14" Target="../media/image7.svg" Type="http://schemas.openxmlformats.org/officeDocument/2006/relationships/image"/><Relationship Id="rId15" Target="../media/image32.png" Type="http://schemas.openxmlformats.org/officeDocument/2006/relationships/image"/><Relationship Id="rId16" Target="../media/image33.svg" Type="http://schemas.openxmlformats.org/officeDocument/2006/relationships/image"/><Relationship Id="rId17" Target="../media/image48.png" Type="http://schemas.openxmlformats.org/officeDocument/2006/relationships/image"/><Relationship Id="rId18" Target="../media/image49.png" Type="http://schemas.openxmlformats.org/officeDocument/2006/relationships/image"/><Relationship Id="rId19" Target="../media/image50.png" Type="http://schemas.openxmlformats.org/officeDocument/2006/relationships/image"/><Relationship Id="rId2" Target="../media/image1.png" Type="http://schemas.openxmlformats.org/officeDocument/2006/relationships/image"/><Relationship Id="rId20" Target="../media/image51.png" Type="http://schemas.openxmlformats.org/officeDocument/2006/relationships/image"/><Relationship Id="rId21" Target="../media/image52.png" Type="http://schemas.openxmlformats.org/officeDocument/2006/relationships/image"/><Relationship Id="rId22" Target="../media/image53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png" Type="http://schemas.openxmlformats.org/officeDocument/2006/relationships/image"/><Relationship Id="rId12" Target="../media/image59.png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https://github.com/NiharaPadil" TargetMode="External" Type="http://schemas.openxmlformats.org/officeDocument/2006/relationships/hyperlink"/><Relationship Id="rId12" Target="../media/image60.png" Type="http://schemas.openxmlformats.org/officeDocument/2006/relationships/image"/><Relationship Id="rId13" Target="../media/image61.svg" Type="http://schemas.openxmlformats.org/officeDocument/2006/relationships/image"/><Relationship Id="rId14" Target="../media/image62.png" Type="http://schemas.openxmlformats.org/officeDocument/2006/relationships/image"/><Relationship Id="rId15" Target="../media/image63.png" Type="http://schemas.openxmlformats.org/officeDocument/2006/relationships/image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00000">
            <a:off x="-2183004" y="-116698"/>
            <a:ext cx="7820097" cy="4308162"/>
          </a:xfrm>
          <a:custGeom>
            <a:avLst/>
            <a:gdLst/>
            <a:ahLst/>
            <a:cxnLst/>
            <a:rect r="r" b="b" t="t" l="l"/>
            <a:pathLst>
              <a:path h="4308162" w="7820097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70058" y="1413269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533475">
            <a:off x="14640608" y="8018200"/>
            <a:ext cx="3896408" cy="2146567"/>
          </a:xfrm>
          <a:custGeom>
            <a:avLst/>
            <a:gdLst/>
            <a:ahLst/>
            <a:cxnLst/>
            <a:rect r="r" b="b" t="t" l="l"/>
            <a:pathLst>
              <a:path h="2146567" w="3896408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12016" y="596566"/>
            <a:ext cx="1860547" cy="1633406"/>
          </a:xfrm>
          <a:custGeom>
            <a:avLst/>
            <a:gdLst/>
            <a:ahLst/>
            <a:cxnLst/>
            <a:rect r="r" b="b" t="t" l="l"/>
            <a:pathLst>
              <a:path h="1633406" w="1860547">
                <a:moveTo>
                  <a:pt x="0" y="0"/>
                </a:moveTo>
                <a:lnTo>
                  <a:pt x="1860548" y="0"/>
                </a:lnTo>
                <a:lnTo>
                  <a:pt x="1860548" y="1633406"/>
                </a:lnTo>
                <a:lnTo>
                  <a:pt x="0" y="16334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9043" y="600334"/>
            <a:ext cx="2781328" cy="1205242"/>
          </a:xfrm>
          <a:custGeom>
            <a:avLst/>
            <a:gdLst/>
            <a:ahLst/>
            <a:cxnLst/>
            <a:rect r="r" b="b" t="t" l="l"/>
            <a:pathLst>
              <a:path h="1205242" w="2781328">
                <a:moveTo>
                  <a:pt x="0" y="0"/>
                </a:moveTo>
                <a:lnTo>
                  <a:pt x="2781327" y="0"/>
                </a:lnTo>
                <a:lnTo>
                  <a:pt x="2781327" y="1205242"/>
                </a:lnTo>
                <a:lnTo>
                  <a:pt x="0" y="12052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10406" y="2037383"/>
            <a:ext cx="12233987" cy="7554487"/>
          </a:xfrm>
          <a:custGeom>
            <a:avLst/>
            <a:gdLst/>
            <a:ahLst/>
            <a:cxnLst/>
            <a:rect r="r" b="b" t="t" l="l"/>
            <a:pathLst>
              <a:path h="7554487" w="12233987">
                <a:moveTo>
                  <a:pt x="0" y="0"/>
                </a:moveTo>
                <a:lnTo>
                  <a:pt x="12233987" y="0"/>
                </a:lnTo>
                <a:lnTo>
                  <a:pt x="12233987" y="7554487"/>
                </a:lnTo>
                <a:lnTo>
                  <a:pt x="0" y="75544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46019" y="3907246"/>
            <a:ext cx="15836621" cy="358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227"/>
              </a:lnSpc>
              <a:spcBef>
                <a:spcPct val="0"/>
              </a:spcBef>
            </a:pPr>
            <a:r>
              <a:rPr lang="en-US" sz="10162">
                <a:solidFill>
                  <a:srgbClr val="000000"/>
                </a:solidFill>
                <a:latin typeface="Repo Bold Bold"/>
              </a:rPr>
              <a:t>OPENSOURCE </a:t>
            </a:r>
            <a:r>
              <a:rPr lang="en-US" sz="10162">
                <a:solidFill>
                  <a:srgbClr val="000000"/>
                </a:solidFill>
                <a:latin typeface="Repo Bold Bold"/>
              </a:rPr>
              <a:t>AND HACKTOBERFEST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3307" y="-985123"/>
            <a:ext cx="3664013" cy="3564086"/>
          </a:xfrm>
          <a:custGeom>
            <a:avLst/>
            <a:gdLst/>
            <a:ahLst/>
            <a:cxnLst/>
            <a:rect r="r" b="b" t="t" l="l"/>
            <a:pathLst>
              <a:path h="3564086" w="3664013">
                <a:moveTo>
                  <a:pt x="0" y="0"/>
                </a:moveTo>
                <a:lnTo>
                  <a:pt x="3664014" y="0"/>
                </a:lnTo>
                <a:lnTo>
                  <a:pt x="3664014" y="3564086"/>
                </a:lnTo>
                <a:lnTo>
                  <a:pt x="0" y="356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79115" y="1687563"/>
            <a:ext cx="687047" cy="171762"/>
          </a:xfrm>
          <a:custGeom>
            <a:avLst/>
            <a:gdLst/>
            <a:ahLst/>
            <a:cxnLst/>
            <a:rect r="r" b="b" t="t" l="l"/>
            <a:pathLst>
              <a:path h="171762" w="687047">
                <a:moveTo>
                  <a:pt x="0" y="0"/>
                </a:moveTo>
                <a:lnTo>
                  <a:pt x="687047" y="0"/>
                </a:lnTo>
                <a:lnTo>
                  <a:pt x="687047" y="171761"/>
                </a:lnTo>
                <a:lnTo>
                  <a:pt x="0" y="171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63156" y="914627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1" y="0"/>
                </a:lnTo>
                <a:lnTo>
                  <a:pt x="912581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757656">
            <a:off x="12311157" y="6869644"/>
            <a:ext cx="8967709" cy="2903296"/>
          </a:xfrm>
          <a:custGeom>
            <a:avLst/>
            <a:gdLst/>
            <a:ahLst/>
            <a:cxnLst/>
            <a:rect r="r" b="b" t="t" l="l"/>
            <a:pathLst>
              <a:path h="2903296" w="8967709">
                <a:moveTo>
                  <a:pt x="0" y="0"/>
                </a:moveTo>
                <a:lnTo>
                  <a:pt x="8967709" y="0"/>
                </a:lnTo>
                <a:lnTo>
                  <a:pt x="8967709" y="2903295"/>
                </a:lnTo>
                <a:lnTo>
                  <a:pt x="0" y="29032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41602" y="548114"/>
            <a:ext cx="4793131" cy="4793131"/>
          </a:xfrm>
          <a:custGeom>
            <a:avLst/>
            <a:gdLst/>
            <a:ahLst/>
            <a:cxnLst/>
            <a:rect r="r" b="b" t="t" l="l"/>
            <a:pathLst>
              <a:path h="4793131" w="4793131">
                <a:moveTo>
                  <a:pt x="0" y="0"/>
                </a:moveTo>
                <a:lnTo>
                  <a:pt x="4793131" y="0"/>
                </a:lnTo>
                <a:lnTo>
                  <a:pt x="4793131" y="4793130"/>
                </a:lnTo>
                <a:lnTo>
                  <a:pt x="0" y="47931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096936" y="2730366"/>
            <a:ext cx="8162364" cy="53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7"/>
              </a:lnSpc>
              <a:spcBef>
                <a:spcPct val="0"/>
              </a:spcBef>
            </a:pPr>
            <a:r>
              <a:rPr lang="en-US" sz="3399" u="sng">
                <a:solidFill>
                  <a:srgbClr val="000000"/>
                </a:solidFill>
                <a:latin typeface="Fredoka One"/>
                <a:hlinkClick r:id="rId11" tooltip="https://github.com/NiharaPadil"/>
              </a:rPr>
              <a:t>GITHUB ACCOUT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423321" y="5143500"/>
            <a:ext cx="4962479" cy="4750955"/>
            <a:chOff x="0" y="0"/>
            <a:chExt cx="6616638" cy="63346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6638" cy="6334606"/>
            </a:xfrm>
            <a:custGeom>
              <a:avLst/>
              <a:gdLst/>
              <a:ahLst/>
              <a:cxnLst/>
              <a:rect r="r" b="b" t="t" l="l"/>
              <a:pathLst>
                <a:path h="6334606" w="6616638">
                  <a:moveTo>
                    <a:pt x="0" y="0"/>
                  </a:moveTo>
                  <a:lnTo>
                    <a:pt x="6616638" y="0"/>
                  </a:lnTo>
                  <a:lnTo>
                    <a:pt x="6616638" y="6334606"/>
                  </a:lnTo>
                  <a:lnTo>
                    <a:pt x="0" y="6334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-2226" r="0" b="-2226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340270" y="2993319"/>
              <a:ext cx="5936098" cy="735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21"/>
                </a:lnSpc>
                <a:spcBef>
                  <a:spcPct val="0"/>
                </a:spcBef>
              </a:pPr>
              <a:r>
                <a:rPr lang="en-US" sz="3229" u="sng">
                  <a:solidFill>
                    <a:srgbClr val="000000"/>
                  </a:solidFill>
                  <a:latin typeface="Repo Bold Bold"/>
                  <a:hlinkClick r:id="rId14" tooltip="https://rahuldkjain.github.io/gh-profile-readme-generator/"/>
                </a:rPr>
                <a:t>README GENERATOR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624885" y="322602"/>
            <a:ext cx="5150145" cy="5150145"/>
            <a:chOff x="0" y="0"/>
            <a:chExt cx="6866859" cy="686685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66859" cy="6866859"/>
            </a:xfrm>
            <a:custGeom>
              <a:avLst/>
              <a:gdLst/>
              <a:ahLst/>
              <a:cxnLst/>
              <a:rect r="r" b="b" t="t" l="l"/>
              <a:pathLst>
                <a:path h="6866859" w="6866859">
                  <a:moveTo>
                    <a:pt x="0" y="0"/>
                  </a:moveTo>
                  <a:lnTo>
                    <a:pt x="6866859" y="0"/>
                  </a:lnTo>
                  <a:lnTo>
                    <a:pt x="6866859" y="6866859"/>
                  </a:lnTo>
                  <a:lnTo>
                    <a:pt x="0" y="6866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2940861"/>
              <a:ext cx="6866859" cy="1682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57"/>
                </a:lnSpc>
                <a:spcBef>
                  <a:spcPct val="0"/>
                </a:spcBef>
              </a:pPr>
              <a:r>
                <a:rPr lang="en-US" sz="3683" u="sng">
                  <a:solidFill>
                    <a:srgbClr val="000000"/>
                  </a:solidFill>
                  <a:latin typeface="Repo Bold Bold"/>
                  <a:hlinkClick r:id="rId17" tooltip="https://github.com/OPENSOURCE-SESSION"/>
                </a:rPr>
                <a:t>DEMO GITHUB ACCOUNT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28664" y="3266975"/>
            <a:ext cx="2002739" cy="3000358"/>
          </a:xfrm>
          <a:custGeom>
            <a:avLst/>
            <a:gdLst/>
            <a:ahLst/>
            <a:cxnLst/>
            <a:rect r="r" b="b" t="t" l="l"/>
            <a:pathLst>
              <a:path h="3000358" w="2002739">
                <a:moveTo>
                  <a:pt x="0" y="0"/>
                </a:moveTo>
                <a:lnTo>
                  <a:pt x="2002738" y="0"/>
                </a:lnTo>
                <a:lnTo>
                  <a:pt x="2002738" y="3000357"/>
                </a:lnTo>
                <a:lnTo>
                  <a:pt x="0" y="3000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10562" y="6933213"/>
            <a:ext cx="2002739" cy="1822492"/>
          </a:xfrm>
          <a:custGeom>
            <a:avLst/>
            <a:gdLst/>
            <a:ahLst/>
            <a:cxnLst/>
            <a:rect r="r" b="b" t="t" l="l"/>
            <a:pathLst>
              <a:path h="1822492" w="2002739">
                <a:moveTo>
                  <a:pt x="0" y="0"/>
                </a:moveTo>
                <a:lnTo>
                  <a:pt x="2002739" y="0"/>
                </a:lnTo>
                <a:lnTo>
                  <a:pt x="2002739" y="1822492"/>
                </a:lnTo>
                <a:lnTo>
                  <a:pt x="0" y="1822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92815" y="6578435"/>
            <a:ext cx="2300432" cy="2113522"/>
          </a:xfrm>
          <a:custGeom>
            <a:avLst/>
            <a:gdLst/>
            <a:ahLst/>
            <a:cxnLst/>
            <a:rect r="r" b="b" t="t" l="l"/>
            <a:pathLst>
              <a:path h="2113522" w="2300432">
                <a:moveTo>
                  <a:pt x="0" y="0"/>
                </a:moveTo>
                <a:lnTo>
                  <a:pt x="2300432" y="0"/>
                </a:lnTo>
                <a:lnTo>
                  <a:pt x="2300432" y="2113522"/>
                </a:lnTo>
                <a:lnTo>
                  <a:pt x="0" y="21135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25377" y="3311260"/>
            <a:ext cx="2002739" cy="2956072"/>
          </a:xfrm>
          <a:custGeom>
            <a:avLst/>
            <a:gdLst/>
            <a:ahLst/>
            <a:cxnLst/>
            <a:rect r="r" b="b" t="t" l="l"/>
            <a:pathLst>
              <a:path h="2956072" w="2002739">
                <a:moveTo>
                  <a:pt x="0" y="0"/>
                </a:moveTo>
                <a:lnTo>
                  <a:pt x="2002739" y="0"/>
                </a:lnTo>
                <a:lnTo>
                  <a:pt x="2002739" y="2956072"/>
                </a:lnTo>
                <a:lnTo>
                  <a:pt x="0" y="29560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82889" y="3589067"/>
            <a:ext cx="2402160" cy="3835784"/>
          </a:xfrm>
          <a:custGeom>
            <a:avLst/>
            <a:gdLst/>
            <a:ahLst/>
            <a:cxnLst/>
            <a:rect r="r" b="b" t="t" l="l"/>
            <a:pathLst>
              <a:path h="3835784" w="2402160">
                <a:moveTo>
                  <a:pt x="0" y="0"/>
                </a:moveTo>
                <a:lnTo>
                  <a:pt x="2402159" y="0"/>
                </a:lnTo>
                <a:lnTo>
                  <a:pt x="2402159" y="3835785"/>
                </a:lnTo>
                <a:lnTo>
                  <a:pt x="0" y="38357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78670" y="4920532"/>
            <a:ext cx="1810598" cy="1018988"/>
          </a:xfrm>
          <a:custGeom>
            <a:avLst/>
            <a:gdLst/>
            <a:ahLst/>
            <a:cxnLst/>
            <a:rect r="r" b="b" t="t" l="l"/>
            <a:pathLst>
              <a:path h="1018988" w="1810598">
                <a:moveTo>
                  <a:pt x="0" y="0"/>
                </a:moveTo>
                <a:lnTo>
                  <a:pt x="1810597" y="0"/>
                </a:lnTo>
                <a:lnTo>
                  <a:pt x="1810597" y="1018987"/>
                </a:lnTo>
                <a:lnTo>
                  <a:pt x="0" y="101898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47749" y="4072030"/>
            <a:ext cx="1357996" cy="1357996"/>
          </a:xfrm>
          <a:custGeom>
            <a:avLst/>
            <a:gdLst/>
            <a:ahLst/>
            <a:cxnLst/>
            <a:rect r="r" b="b" t="t" l="l"/>
            <a:pathLst>
              <a:path h="1357996" w="1357996">
                <a:moveTo>
                  <a:pt x="0" y="0"/>
                </a:moveTo>
                <a:lnTo>
                  <a:pt x="1357995" y="0"/>
                </a:lnTo>
                <a:lnTo>
                  <a:pt x="1357995" y="1357995"/>
                </a:lnTo>
                <a:lnTo>
                  <a:pt x="0" y="135799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38409" y="6933213"/>
            <a:ext cx="1874368" cy="1403967"/>
          </a:xfrm>
          <a:custGeom>
            <a:avLst/>
            <a:gdLst/>
            <a:ahLst/>
            <a:cxnLst/>
            <a:rect r="r" b="b" t="t" l="l"/>
            <a:pathLst>
              <a:path h="1403967" w="1874368">
                <a:moveTo>
                  <a:pt x="0" y="0"/>
                </a:moveTo>
                <a:lnTo>
                  <a:pt x="1874368" y="0"/>
                </a:lnTo>
                <a:lnTo>
                  <a:pt x="1874368" y="1403966"/>
                </a:lnTo>
                <a:lnTo>
                  <a:pt x="0" y="140396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50447" y="6675727"/>
            <a:ext cx="2142930" cy="1492015"/>
          </a:xfrm>
          <a:custGeom>
            <a:avLst/>
            <a:gdLst/>
            <a:ahLst/>
            <a:cxnLst/>
            <a:rect r="r" b="b" t="t" l="l"/>
            <a:pathLst>
              <a:path h="1492015" w="2142930">
                <a:moveTo>
                  <a:pt x="0" y="0"/>
                </a:moveTo>
                <a:lnTo>
                  <a:pt x="2142930" y="0"/>
                </a:lnTo>
                <a:lnTo>
                  <a:pt x="2142930" y="1492015"/>
                </a:lnTo>
                <a:lnTo>
                  <a:pt x="0" y="14920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90639" y="7194738"/>
            <a:ext cx="1910122" cy="520942"/>
          </a:xfrm>
          <a:custGeom>
            <a:avLst/>
            <a:gdLst/>
            <a:ahLst/>
            <a:cxnLst/>
            <a:rect r="r" b="b" t="t" l="l"/>
            <a:pathLst>
              <a:path h="520942" w="1910122">
                <a:moveTo>
                  <a:pt x="0" y="0"/>
                </a:moveTo>
                <a:lnTo>
                  <a:pt x="1910122" y="0"/>
                </a:lnTo>
                <a:lnTo>
                  <a:pt x="1910122" y="520942"/>
                </a:lnTo>
                <a:lnTo>
                  <a:pt x="0" y="52094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412427" y="4595713"/>
            <a:ext cx="2002739" cy="1822492"/>
          </a:xfrm>
          <a:custGeom>
            <a:avLst/>
            <a:gdLst/>
            <a:ahLst/>
            <a:cxnLst/>
            <a:rect r="r" b="b" t="t" l="l"/>
            <a:pathLst>
              <a:path h="1822492" w="2002739">
                <a:moveTo>
                  <a:pt x="0" y="0"/>
                </a:moveTo>
                <a:lnTo>
                  <a:pt x="2002739" y="0"/>
                </a:lnTo>
                <a:lnTo>
                  <a:pt x="2002739" y="1822493"/>
                </a:lnTo>
                <a:lnTo>
                  <a:pt x="0" y="182249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573855" y="5187495"/>
            <a:ext cx="1686671" cy="935794"/>
          </a:xfrm>
          <a:custGeom>
            <a:avLst/>
            <a:gdLst/>
            <a:ahLst/>
            <a:cxnLst/>
            <a:rect r="r" b="b" t="t" l="l"/>
            <a:pathLst>
              <a:path h="935794" w="1686671">
                <a:moveTo>
                  <a:pt x="0" y="0"/>
                </a:moveTo>
                <a:lnTo>
                  <a:pt x="1686671" y="0"/>
                </a:lnTo>
                <a:lnTo>
                  <a:pt x="1686671" y="935795"/>
                </a:lnTo>
                <a:lnTo>
                  <a:pt x="0" y="93579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379392" y="2852756"/>
            <a:ext cx="2665079" cy="1485782"/>
          </a:xfrm>
          <a:custGeom>
            <a:avLst/>
            <a:gdLst/>
            <a:ahLst/>
            <a:cxnLst/>
            <a:rect r="r" b="b" t="t" l="l"/>
            <a:pathLst>
              <a:path h="1485782" w="2665079">
                <a:moveTo>
                  <a:pt x="0" y="0"/>
                </a:moveTo>
                <a:lnTo>
                  <a:pt x="2665079" y="0"/>
                </a:lnTo>
                <a:lnTo>
                  <a:pt x="2665079" y="1485782"/>
                </a:lnTo>
                <a:lnTo>
                  <a:pt x="0" y="148578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617517" y="3432901"/>
            <a:ext cx="2138468" cy="325492"/>
          </a:xfrm>
          <a:custGeom>
            <a:avLst/>
            <a:gdLst/>
            <a:ahLst/>
            <a:cxnLst/>
            <a:rect r="r" b="b" t="t" l="l"/>
            <a:pathLst>
              <a:path h="325492" w="2138468">
                <a:moveTo>
                  <a:pt x="0" y="0"/>
                </a:moveTo>
                <a:lnTo>
                  <a:pt x="2138468" y="0"/>
                </a:lnTo>
                <a:lnTo>
                  <a:pt x="2138468" y="325493"/>
                </a:lnTo>
                <a:lnTo>
                  <a:pt x="0" y="325493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-17827" r="0" b="-17827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010793" y="4192800"/>
            <a:ext cx="1677735" cy="1116456"/>
          </a:xfrm>
          <a:custGeom>
            <a:avLst/>
            <a:gdLst/>
            <a:ahLst/>
            <a:cxnLst/>
            <a:rect r="r" b="b" t="t" l="l"/>
            <a:pathLst>
              <a:path h="1116456" w="1677735">
                <a:moveTo>
                  <a:pt x="0" y="0"/>
                </a:moveTo>
                <a:lnTo>
                  <a:pt x="1677734" y="0"/>
                </a:lnTo>
                <a:lnTo>
                  <a:pt x="1677734" y="1116456"/>
                </a:lnTo>
                <a:lnTo>
                  <a:pt x="0" y="1116456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850577" y="7455209"/>
            <a:ext cx="1722708" cy="964717"/>
          </a:xfrm>
          <a:custGeom>
            <a:avLst/>
            <a:gdLst/>
            <a:ahLst/>
            <a:cxnLst/>
            <a:rect r="r" b="b" t="t" l="l"/>
            <a:pathLst>
              <a:path h="964717" w="1722708">
                <a:moveTo>
                  <a:pt x="0" y="0"/>
                </a:moveTo>
                <a:lnTo>
                  <a:pt x="1722708" y="0"/>
                </a:lnTo>
                <a:lnTo>
                  <a:pt x="1722708" y="964717"/>
                </a:lnTo>
                <a:lnTo>
                  <a:pt x="0" y="964717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0" y="748733"/>
            <a:ext cx="17827360" cy="1546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19"/>
              </a:lnSpc>
              <a:spcBef>
                <a:spcPct val="0"/>
              </a:spcBef>
            </a:pPr>
            <a:r>
              <a:rPr lang="en-US" sz="8871">
                <a:solidFill>
                  <a:srgbClr val="000000"/>
                </a:solidFill>
                <a:latin typeface="Repo Bold Bold"/>
              </a:rPr>
              <a:t>Github Alternatives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87397" y="2077654"/>
            <a:ext cx="10896012" cy="6728287"/>
          </a:xfrm>
          <a:custGeom>
            <a:avLst/>
            <a:gdLst/>
            <a:ahLst/>
            <a:cxnLst/>
            <a:rect r="r" b="b" t="t" l="l"/>
            <a:pathLst>
              <a:path h="6728287" w="10896012">
                <a:moveTo>
                  <a:pt x="0" y="0"/>
                </a:moveTo>
                <a:lnTo>
                  <a:pt x="10896012" y="0"/>
                </a:lnTo>
                <a:lnTo>
                  <a:pt x="10896012" y="6728288"/>
                </a:lnTo>
                <a:lnTo>
                  <a:pt x="0" y="6728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59138" y="4149662"/>
            <a:ext cx="9952531" cy="248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152"/>
              </a:lnSpc>
              <a:spcBef>
                <a:spcPct val="0"/>
              </a:spcBef>
            </a:pPr>
            <a:r>
              <a:rPr lang="en-US" sz="14394">
                <a:solidFill>
                  <a:srgbClr val="000000"/>
                </a:solidFill>
                <a:latin typeface="Repo Bold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244255">
            <a:off x="12212738" y="6763050"/>
            <a:ext cx="1064640" cy="1758415"/>
          </a:xfrm>
          <a:custGeom>
            <a:avLst/>
            <a:gdLst/>
            <a:ahLst/>
            <a:cxnLst/>
            <a:rect r="r" b="b" t="t" l="l"/>
            <a:pathLst>
              <a:path h="1758415" w="1064640">
                <a:moveTo>
                  <a:pt x="0" y="0"/>
                </a:moveTo>
                <a:lnTo>
                  <a:pt x="1064640" y="0"/>
                </a:lnTo>
                <a:lnTo>
                  <a:pt x="1064640" y="1758415"/>
                </a:lnTo>
                <a:lnTo>
                  <a:pt x="0" y="17584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27055" y="5729877"/>
            <a:ext cx="4609198" cy="6434160"/>
          </a:xfrm>
          <a:custGeom>
            <a:avLst/>
            <a:gdLst/>
            <a:ahLst/>
            <a:cxnLst/>
            <a:rect r="r" b="b" t="t" l="l"/>
            <a:pathLst>
              <a:path h="6434160" w="4609198">
                <a:moveTo>
                  <a:pt x="0" y="0"/>
                </a:moveTo>
                <a:lnTo>
                  <a:pt x="4609198" y="0"/>
                </a:lnTo>
                <a:lnTo>
                  <a:pt x="4609198" y="6434160"/>
                </a:lnTo>
                <a:lnTo>
                  <a:pt x="0" y="64341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757656">
            <a:off x="-2268026" y="-422948"/>
            <a:ext cx="8967709" cy="2903296"/>
          </a:xfrm>
          <a:custGeom>
            <a:avLst/>
            <a:gdLst/>
            <a:ahLst/>
            <a:cxnLst/>
            <a:rect r="r" b="b" t="t" l="l"/>
            <a:pathLst>
              <a:path h="2903296" w="8967709">
                <a:moveTo>
                  <a:pt x="0" y="0"/>
                </a:moveTo>
                <a:lnTo>
                  <a:pt x="8967709" y="0"/>
                </a:lnTo>
                <a:lnTo>
                  <a:pt x="8967709" y="2903296"/>
                </a:lnTo>
                <a:lnTo>
                  <a:pt x="0" y="29032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00000">
            <a:off x="-2183004" y="-116698"/>
            <a:ext cx="7820097" cy="4308162"/>
          </a:xfrm>
          <a:custGeom>
            <a:avLst/>
            <a:gdLst/>
            <a:ahLst/>
            <a:cxnLst/>
            <a:rect r="r" b="b" t="t" l="l"/>
            <a:pathLst>
              <a:path h="4308162" w="7820097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70058" y="1413269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533475">
            <a:off x="14640608" y="8018200"/>
            <a:ext cx="3896408" cy="2146567"/>
          </a:xfrm>
          <a:custGeom>
            <a:avLst/>
            <a:gdLst/>
            <a:ahLst/>
            <a:cxnLst/>
            <a:rect r="r" b="b" t="t" l="l"/>
            <a:pathLst>
              <a:path h="2146567" w="3896408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964038" y="1028700"/>
            <a:ext cx="11624773" cy="8229600"/>
            <a:chOff x="0" y="0"/>
            <a:chExt cx="5293141" cy="37472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93141" cy="3747207"/>
            </a:xfrm>
            <a:custGeom>
              <a:avLst/>
              <a:gdLst/>
              <a:ahLst/>
              <a:cxnLst/>
              <a:rect r="r" b="b" t="t" l="l"/>
              <a:pathLst>
                <a:path h="3747207" w="5293141">
                  <a:moveTo>
                    <a:pt x="22643" y="0"/>
                  </a:moveTo>
                  <a:lnTo>
                    <a:pt x="5270498" y="0"/>
                  </a:lnTo>
                  <a:cubicBezTo>
                    <a:pt x="5283004" y="0"/>
                    <a:pt x="5293141" y="10138"/>
                    <a:pt x="5293141" y="22643"/>
                  </a:cubicBezTo>
                  <a:lnTo>
                    <a:pt x="5293141" y="3724564"/>
                  </a:lnTo>
                  <a:cubicBezTo>
                    <a:pt x="5293141" y="3737070"/>
                    <a:pt x="5283004" y="3747207"/>
                    <a:pt x="5270498" y="3747207"/>
                  </a:cubicBezTo>
                  <a:lnTo>
                    <a:pt x="22643" y="3747207"/>
                  </a:lnTo>
                  <a:cubicBezTo>
                    <a:pt x="10138" y="3747207"/>
                    <a:pt x="0" y="3737070"/>
                    <a:pt x="0" y="3724564"/>
                  </a:cubicBezTo>
                  <a:lnTo>
                    <a:pt x="0" y="22643"/>
                  </a:lnTo>
                  <a:cubicBezTo>
                    <a:pt x="0" y="10138"/>
                    <a:pt x="10138" y="0"/>
                    <a:pt x="22643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293141" cy="375673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998995" y="2596862"/>
            <a:ext cx="5436437" cy="5436437"/>
            <a:chOff x="0" y="0"/>
            <a:chExt cx="14840029" cy="14840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-21434" t="-8632" r="-40851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235976" y="2463514"/>
            <a:ext cx="5456124" cy="1700931"/>
            <a:chOff x="0" y="0"/>
            <a:chExt cx="1962273" cy="6117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62273" cy="611733"/>
            </a:xfrm>
            <a:custGeom>
              <a:avLst/>
              <a:gdLst/>
              <a:ahLst/>
              <a:cxnLst/>
              <a:rect r="r" b="b" t="t" l="l"/>
              <a:pathLst>
                <a:path h="611733" w="196227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1962273" cy="6212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04855" y="4396988"/>
            <a:ext cx="6718367" cy="4148591"/>
          </a:xfrm>
          <a:custGeom>
            <a:avLst/>
            <a:gdLst/>
            <a:ahLst/>
            <a:cxnLst/>
            <a:rect r="r" b="b" t="t" l="l"/>
            <a:pathLst>
              <a:path h="4148591" w="6718367">
                <a:moveTo>
                  <a:pt x="0" y="0"/>
                </a:moveTo>
                <a:lnTo>
                  <a:pt x="6718367" y="0"/>
                </a:lnTo>
                <a:lnTo>
                  <a:pt x="6718367" y="4148592"/>
                </a:lnTo>
                <a:lnTo>
                  <a:pt x="0" y="41485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451379" y="2590881"/>
            <a:ext cx="5025319" cy="1046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88"/>
              </a:lnSpc>
              <a:spcBef>
                <a:spcPct val="0"/>
              </a:spcBef>
            </a:pPr>
            <a:r>
              <a:rPr lang="en-US" sz="6063">
                <a:solidFill>
                  <a:srgbClr val="000000"/>
                </a:solidFill>
                <a:latin typeface="Repo Bold Bold"/>
              </a:rPr>
              <a:t>Hello guys!!!!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47288" y="4709396"/>
            <a:ext cx="5872046" cy="154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748"/>
              </a:lnSpc>
              <a:spcBef>
                <a:spcPct val="0"/>
              </a:spcBef>
            </a:pPr>
            <a:r>
              <a:rPr lang="en-US" sz="9105">
                <a:solidFill>
                  <a:srgbClr val="000000"/>
                </a:solidFill>
                <a:latin typeface="DM Sans Bold"/>
              </a:rPr>
              <a:t>Nihara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2207036" y="6278952"/>
            <a:ext cx="1149644" cy="1009292"/>
          </a:xfrm>
          <a:custGeom>
            <a:avLst/>
            <a:gdLst/>
            <a:ahLst/>
            <a:cxnLst/>
            <a:rect r="r" b="b" t="t" l="l"/>
            <a:pathLst>
              <a:path h="1009292" w="1149644">
                <a:moveTo>
                  <a:pt x="0" y="0"/>
                </a:moveTo>
                <a:lnTo>
                  <a:pt x="1149645" y="0"/>
                </a:lnTo>
                <a:lnTo>
                  <a:pt x="1149645" y="1009292"/>
                </a:lnTo>
                <a:lnTo>
                  <a:pt x="0" y="100929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124036" y="90982"/>
            <a:ext cx="1876003" cy="812935"/>
          </a:xfrm>
          <a:custGeom>
            <a:avLst/>
            <a:gdLst/>
            <a:ahLst/>
            <a:cxnLst/>
            <a:rect r="r" b="b" t="t" l="l"/>
            <a:pathLst>
              <a:path h="812935" w="1876003">
                <a:moveTo>
                  <a:pt x="0" y="0"/>
                </a:moveTo>
                <a:lnTo>
                  <a:pt x="1876003" y="0"/>
                </a:lnTo>
                <a:lnTo>
                  <a:pt x="1876003" y="812935"/>
                </a:lnTo>
                <a:lnTo>
                  <a:pt x="0" y="81293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356681" y="6599433"/>
            <a:ext cx="7047179" cy="68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9"/>
              </a:lnSpc>
              <a:spcBef>
                <a:spcPct val="0"/>
              </a:spcBef>
            </a:pPr>
            <a:r>
              <a:rPr lang="en-US" sz="4006">
                <a:solidFill>
                  <a:srgbClr val="000000"/>
                </a:solidFill>
                <a:latin typeface="DM Sans Bold"/>
              </a:rPr>
              <a:t>SOSWC President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91442" y="7393019"/>
            <a:ext cx="7047179" cy="48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9"/>
              </a:lnSpc>
              <a:spcBef>
                <a:spcPct val="0"/>
              </a:spcBef>
            </a:pPr>
            <a:r>
              <a:rPr lang="en-US" sz="2906">
                <a:solidFill>
                  <a:srgbClr val="000000"/>
                </a:solidFill>
                <a:latin typeface="DM Sans Bold"/>
              </a:rPr>
              <a:t>3rd year CSE-Data science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91830" y="2482534"/>
            <a:ext cx="10236748" cy="6321192"/>
          </a:xfrm>
          <a:custGeom>
            <a:avLst/>
            <a:gdLst/>
            <a:ahLst/>
            <a:cxnLst/>
            <a:rect r="r" b="b" t="t" l="l"/>
            <a:pathLst>
              <a:path h="6321192" w="10236748">
                <a:moveTo>
                  <a:pt x="0" y="0"/>
                </a:moveTo>
                <a:lnTo>
                  <a:pt x="10236749" y="0"/>
                </a:lnTo>
                <a:lnTo>
                  <a:pt x="10236749" y="6321192"/>
                </a:lnTo>
                <a:lnTo>
                  <a:pt x="0" y="6321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56271" y="1680686"/>
            <a:ext cx="5456124" cy="1700931"/>
            <a:chOff x="0" y="0"/>
            <a:chExt cx="1962273" cy="611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62273" cy="611733"/>
            </a:xfrm>
            <a:custGeom>
              <a:avLst/>
              <a:gdLst/>
              <a:ahLst/>
              <a:cxnLst/>
              <a:rect r="r" b="b" t="t" l="l"/>
              <a:pathLst>
                <a:path h="611733" w="196227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962273" cy="6212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1683888">
            <a:off x="15941323" y="5997879"/>
            <a:ext cx="2635955" cy="5641148"/>
          </a:xfrm>
          <a:custGeom>
            <a:avLst/>
            <a:gdLst/>
            <a:ahLst/>
            <a:cxnLst/>
            <a:rect r="r" b="b" t="t" l="l"/>
            <a:pathLst>
              <a:path h="5641148" w="2635955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683888">
            <a:off x="-602227" y="-928825"/>
            <a:ext cx="2635955" cy="5641148"/>
          </a:xfrm>
          <a:custGeom>
            <a:avLst/>
            <a:gdLst/>
            <a:ahLst/>
            <a:cxnLst/>
            <a:rect r="r" b="b" t="t" l="l"/>
            <a:pathLst>
              <a:path h="5641148" w="2635955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47426" y="5862934"/>
            <a:ext cx="1529987" cy="2527005"/>
          </a:xfrm>
          <a:custGeom>
            <a:avLst/>
            <a:gdLst/>
            <a:ahLst/>
            <a:cxnLst/>
            <a:rect r="r" b="b" t="t" l="l"/>
            <a:pathLst>
              <a:path h="2527005" w="1529987">
                <a:moveTo>
                  <a:pt x="0" y="0"/>
                </a:moveTo>
                <a:lnTo>
                  <a:pt x="1529986" y="0"/>
                </a:lnTo>
                <a:lnTo>
                  <a:pt x="1529986" y="2527005"/>
                </a:lnTo>
                <a:lnTo>
                  <a:pt x="0" y="2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38698" y="1854970"/>
            <a:ext cx="4291271" cy="1199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31"/>
              </a:lnSpc>
              <a:spcBef>
                <a:spcPct val="0"/>
              </a:spcBef>
            </a:pPr>
            <a:r>
              <a:rPr lang="en-US" sz="6879">
                <a:solidFill>
                  <a:srgbClr val="000000"/>
                </a:solidFill>
                <a:latin typeface="Repo Bold Bold"/>
              </a:rPr>
              <a:t>Contents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324472" y="4844064"/>
            <a:ext cx="9171466" cy="1730801"/>
            <a:chOff x="0" y="0"/>
            <a:chExt cx="12228621" cy="23077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03531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530257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855854" y="0"/>
              <a:ext cx="1169236" cy="1014047"/>
            </a:xfrm>
            <a:custGeom>
              <a:avLst/>
              <a:gdLst/>
              <a:ahLst/>
              <a:cxnLst/>
              <a:rect r="r" b="b" t="t" l="l"/>
              <a:pathLst>
                <a:path h="1014047" w="1169236">
                  <a:moveTo>
                    <a:pt x="0" y="0"/>
                  </a:moveTo>
                  <a:lnTo>
                    <a:pt x="1169236" y="0"/>
                  </a:lnTo>
                  <a:lnTo>
                    <a:pt x="1169236" y="1014047"/>
                  </a:lnTo>
                  <a:lnTo>
                    <a:pt x="0" y="101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1153153"/>
              <a:ext cx="3576297" cy="557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89"/>
                </a:lnSpc>
                <a:spcBef>
                  <a:spcPct val="0"/>
                </a:spcBef>
              </a:pPr>
              <a:r>
                <a:rPr lang="en-US" sz="2564" spc="-25">
                  <a:solidFill>
                    <a:srgbClr val="000000"/>
                  </a:solidFill>
                  <a:latin typeface="DM Sans"/>
                </a:rPr>
                <a:t>OPENSOURCE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398666" y="30421"/>
              <a:ext cx="778965" cy="771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01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326726" y="1153153"/>
              <a:ext cx="3576297" cy="1154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89"/>
                </a:lnSpc>
                <a:spcBef>
                  <a:spcPct val="0"/>
                </a:spcBef>
              </a:pPr>
              <a:r>
                <a:rPr lang="en-US" sz="2564" spc="-25">
                  <a:solidFill>
                    <a:srgbClr val="000000"/>
                  </a:solidFill>
                  <a:latin typeface="DM Sans"/>
                </a:rPr>
                <a:t>GITHUB CUSTOMIZATION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5725392" y="30421"/>
              <a:ext cx="778965" cy="771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02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8652323" y="1153153"/>
              <a:ext cx="3576297" cy="557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89"/>
                </a:lnSpc>
                <a:spcBef>
                  <a:spcPct val="0"/>
                </a:spcBef>
              </a:pPr>
              <a:r>
                <a:rPr lang="en-US" sz="2564" spc="-25">
                  <a:solidFill>
                    <a:srgbClr val="000000"/>
                  </a:solidFill>
                  <a:latin typeface="DM Sans"/>
                </a:rPr>
                <a:t>GITHUB FEATUES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0050989" y="30421"/>
              <a:ext cx="778965" cy="771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6"/>
                </a:lnSpc>
                <a:spcBef>
                  <a:spcPct val="0"/>
                </a:spcBef>
              </a:pPr>
              <a:r>
                <a:rPr lang="en-US" sz="3426">
                  <a:solidFill>
                    <a:srgbClr val="000000"/>
                  </a:solidFill>
                  <a:latin typeface="Repo Bold Bold"/>
                </a:rPr>
                <a:t>03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1683888">
            <a:off x="40236" y="10274295"/>
            <a:ext cx="2635955" cy="5641148"/>
          </a:xfrm>
          <a:custGeom>
            <a:avLst/>
            <a:gdLst/>
            <a:ahLst/>
            <a:cxnLst/>
            <a:rect r="r" b="b" t="t" l="l"/>
            <a:pathLst>
              <a:path h="5641148" w="2635955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3642" y="2346166"/>
            <a:ext cx="15325516" cy="5747068"/>
          </a:xfrm>
          <a:custGeom>
            <a:avLst/>
            <a:gdLst/>
            <a:ahLst/>
            <a:cxnLst/>
            <a:rect r="r" b="b" t="t" l="l"/>
            <a:pathLst>
              <a:path h="5747068" w="15325516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1242" y="2193766"/>
            <a:ext cx="15325516" cy="5747068"/>
          </a:xfrm>
          <a:custGeom>
            <a:avLst/>
            <a:gdLst/>
            <a:ahLst/>
            <a:cxnLst/>
            <a:rect r="r" b="b" t="t" l="l"/>
            <a:pathLst>
              <a:path h="5747068" w="15325516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80600">
            <a:off x="-2095788" y="7351783"/>
            <a:ext cx="6248976" cy="3442617"/>
          </a:xfrm>
          <a:custGeom>
            <a:avLst/>
            <a:gdLst/>
            <a:ahLst/>
            <a:cxnLst/>
            <a:rect r="r" b="b" t="t" l="l"/>
            <a:pathLst>
              <a:path h="3442617" w="6248976">
                <a:moveTo>
                  <a:pt x="0" y="0"/>
                </a:moveTo>
                <a:lnTo>
                  <a:pt x="6248976" y="0"/>
                </a:lnTo>
                <a:lnTo>
                  <a:pt x="6248976" y="3442618"/>
                </a:lnTo>
                <a:lnTo>
                  <a:pt x="0" y="34426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35593">
            <a:off x="13604796" y="-974843"/>
            <a:ext cx="6158232" cy="3392626"/>
          </a:xfrm>
          <a:custGeom>
            <a:avLst/>
            <a:gdLst/>
            <a:ahLst/>
            <a:cxnLst/>
            <a:rect r="r" b="b" t="t" l="l"/>
            <a:pathLst>
              <a:path h="3392626" w="6158232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60546" y="2849085"/>
            <a:ext cx="5438226" cy="6224007"/>
          </a:xfrm>
          <a:custGeom>
            <a:avLst/>
            <a:gdLst/>
            <a:ahLst/>
            <a:cxnLst/>
            <a:rect r="r" b="b" t="t" l="l"/>
            <a:pathLst>
              <a:path h="6224007" w="5438226">
                <a:moveTo>
                  <a:pt x="0" y="0"/>
                </a:moveTo>
                <a:lnTo>
                  <a:pt x="5438226" y="0"/>
                </a:lnTo>
                <a:lnTo>
                  <a:pt x="5438226" y="6224007"/>
                </a:lnTo>
                <a:lnTo>
                  <a:pt x="0" y="6224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97324" y="4591920"/>
            <a:ext cx="9872443" cy="202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6332"/>
              </a:lnSpc>
              <a:spcBef>
                <a:spcPct val="0"/>
              </a:spcBef>
            </a:pPr>
            <a:r>
              <a:rPr lang="en-US" sz="11666">
                <a:solidFill>
                  <a:srgbClr val="000000"/>
                </a:solidFill>
                <a:latin typeface="Repo Bold Bold"/>
              </a:rPr>
              <a:t>OPENSOURCE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753205" y="4262376"/>
            <a:ext cx="4809948" cy="577194"/>
          </a:xfrm>
          <a:custGeom>
            <a:avLst/>
            <a:gdLst/>
            <a:ahLst/>
            <a:cxnLst/>
            <a:rect r="r" b="b" t="t" l="l"/>
            <a:pathLst>
              <a:path h="577194" w="4809948">
                <a:moveTo>
                  <a:pt x="0" y="0"/>
                </a:moveTo>
                <a:lnTo>
                  <a:pt x="4809948" y="0"/>
                </a:lnTo>
                <a:lnTo>
                  <a:pt x="4809948" y="577194"/>
                </a:lnTo>
                <a:lnTo>
                  <a:pt x="0" y="5771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78623" y="2815166"/>
            <a:ext cx="12283179" cy="8017566"/>
          </a:xfrm>
          <a:custGeom>
            <a:avLst/>
            <a:gdLst/>
            <a:ahLst/>
            <a:cxnLst/>
            <a:rect r="r" b="b" t="t" l="l"/>
            <a:pathLst>
              <a:path h="8017566" w="12283179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79872" y="7218468"/>
            <a:ext cx="4616256" cy="4490358"/>
          </a:xfrm>
          <a:custGeom>
            <a:avLst/>
            <a:gdLst/>
            <a:ahLst/>
            <a:cxnLst/>
            <a:rect r="r" b="b" t="t" l="l"/>
            <a:pathLst>
              <a:path h="4490358" w="4616256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78140" y="1039919"/>
            <a:ext cx="9646607" cy="8778412"/>
          </a:xfrm>
          <a:custGeom>
            <a:avLst/>
            <a:gdLst/>
            <a:ahLst/>
            <a:cxnLst/>
            <a:rect r="r" b="b" t="t" l="l"/>
            <a:pathLst>
              <a:path h="8778412" w="9646607">
                <a:moveTo>
                  <a:pt x="0" y="0"/>
                </a:moveTo>
                <a:lnTo>
                  <a:pt x="9646607" y="0"/>
                </a:lnTo>
                <a:lnTo>
                  <a:pt x="9646607" y="8778412"/>
                </a:lnTo>
                <a:lnTo>
                  <a:pt x="0" y="87784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174348">
            <a:off x="-3201505" y="-569052"/>
            <a:ext cx="8162855" cy="4496991"/>
          </a:xfrm>
          <a:custGeom>
            <a:avLst/>
            <a:gdLst/>
            <a:ahLst/>
            <a:cxnLst/>
            <a:rect r="r" b="b" t="t" l="l"/>
            <a:pathLst>
              <a:path h="4496991" w="8162855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66648" y="3900341"/>
            <a:ext cx="3223951" cy="1814409"/>
          </a:xfrm>
          <a:custGeom>
            <a:avLst/>
            <a:gdLst/>
            <a:ahLst/>
            <a:cxnLst/>
            <a:rect r="r" b="b" t="t" l="l"/>
            <a:pathLst>
              <a:path h="1814409" w="3223951">
                <a:moveTo>
                  <a:pt x="0" y="0"/>
                </a:moveTo>
                <a:lnTo>
                  <a:pt x="3223951" y="0"/>
                </a:lnTo>
                <a:lnTo>
                  <a:pt x="3223951" y="1814409"/>
                </a:lnTo>
                <a:lnTo>
                  <a:pt x="0" y="18144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59147" y="5878759"/>
            <a:ext cx="2438953" cy="2438953"/>
          </a:xfrm>
          <a:custGeom>
            <a:avLst/>
            <a:gdLst/>
            <a:ahLst/>
            <a:cxnLst/>
            <a:rect r="r" b="b" t="t" l="l"/>
            <a:pathLst>
              <a:path h="2438953" w="2438953">
                <a:moveTo>
                  <a:pt x="0" y="0"/>
                </a:moveTo>
                <a:lnTo>
                  <a:pt x="2438953" y="0"/>
                </a:lnTo>
                <a:lnTo>
                  <a:pt x="2438953" y="2438953"/>
                </a:lnTo>
                <a:lnTo>
                  <a:pt x="0" y="24389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45049" y="5143500"/>
            <a:ext cx="1597902" cy="571250"/>
          </a:xfrm>
          <a:custGeom>
            <a:avLst/>
            <a:gdLst/>
            <a:ahLst/>
            <a:cxnLst/>
            <a:rect r="r" b="b" t="t" l="l"/>
            <a:pathLst>
              <a:path h="571250" w="1597902">
                <a:moveTo>
                  <a:pt x="0" y="0"/>
                </a:moveTo>
                <a:lnTo>
                  <a:pt x="1597902" y="0"/>
                </a:lnTo>
                <a:lnTo>
                  <a:pt x="1597902" y="571250"/>
                </a:lnTo>
                <a:lnTo>
                  <a:pt x="0" y="5712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93474" y="4247101"/>
            <a:ext cx="1631658" cy="1631658"/>
          </a:xfrm>
          <a:custGeom>
            <a:avLst/>
            <a:gdLst/>
            <a:ahLst/>
            <a:cxnLst/>
            <a:rect r="r" b="b" t="t" l="l"/>
            <a:pathLst>
              <a:path h="1631658" w="1631658">
                <a:moveTo>
                  <a:pt x="0" y="0"/>
                </a:moveTo>
                <a:lnTo>
                  <a:pt x="1631658" y="0"/>
                </a:lnTo>
                <a:lnTo>
                  <a:pt x="1631658" y="1631658"/>
                </a:lnTo>
                <a:lnTo>
                  <a:pt x="0" y="163165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766655" y="6478834"/>
            <a:ext cx="4915426" cy="1276882"/>
            <a:chOff x="0" y="0"/>
            <a:chExt cx="1294598" cy="3362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94598" cy="336298"/>
            </a:xfrm>
            <a:custGeom>
              <a:avLst/>
              <a:gdLst/>
              <a:ahLst/>
              <a:cxnLst/>
              <a:rect r="r" b="b" t="t" l="l"/>
              <a:pathLst>
                <a:path h="336298" w="1294598">
                  <a:moveTo>
                    <a:pt x="0" y="0"/>
                  </a:moveTo>
                  <a:lnTo>
                    <a:pt x="1294598" y="0"/>
                  </a:lnTo>
                  <a:lnTo>
                    <a:pt x="1294598" y="336298"/>
                  </a:lnTo>
                  <a:lnTo>
                    <a:pt x="0" y="33629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294598" cy="364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882501" y="6619060"/>
            <a:ext cx="4683735" cy="996430"/>
          </a:xfrm>
          <a:custGeom>
            <a:avLst/>
            <a:gdLst/>
            <a:ahLst/>
            <a:cxnLst/>
            <a:rect r="r" b="b" t="t" l="l"/>
            <a:pathLst>
              <a:path h="996430" w="4683735">
                <a:moveTo>
                  <a:pt x="0" y="0"/>
                </a:moveTo>
                <a:lnTo>
                  <a:pt x="4683735" y="0"/>
                </a:lnTo>
                <a:lnTo>
                  <a:pt x="4683735" y="996430"/>
                </a:lnTo>
                <a:lnTo>
                  <a:pt x="0" y="99643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24681" t="0" r="-6523" b="-179658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382835" y="2274305"/>
            <a:ext cx="7885181" cy="1369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08"/>
              </a:lnSpc>
              <a:spcBef>
                <a:spcPct val="0"/>
              </a:spcBef>
            </a:pPr>
            <a:r>
              <a:rPr lang="en-US" sz="7863">
                <a:solidFill>
                  <a:srgbClr val="000000"/>
                </a:solidFill>
                <a:latin typeface="Repo Bold Bold"/>
              </a:rPr>
              <a:t>Social coding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160970"/>
            <a:ext cx="5060685" cy="4605223"/>
          </a:xfrm>
          <a:custGeom>
            <a:avLst/>
            <a:gdLst/>
            <a:ahLst/>
            <a:cxnLst/>
            <a:rect r="r" b="b" t="t" l="l"/>
            <a:pathLst>
              <a:path h="4605223" w="5060685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85250" y="5037922"/>
            <a:ext cx="8716094" cy="5689232"/>
          </a:xfrm>
          <a:custGeom>
            <a:avLst/>
            <a:gdLst/>
            <a:ahLst/>
            <a:cxnLst/>
            <a:rect r="r" b="b" t="t" l="l"/>
            <a:pathLst>
              <a:path h="5689232" w="8716094">
                <a:moveTo>
                  <a:pt x="0" y="0"/>
                </a:moveTo>
                <a:lnTo>
                  <a:pt x="8716094" y="0"/>
                </a:lnTo>
                <a:lnTo>
                  <a:pt x="8716094" y="5689232"/>
                </a:lnTo>
                <a:lnTo>
                  <a:pt x="0" y="5689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15357" y="4160970"/>
            <a:ext cx="5060685" cy="4605223"/>
          </a:xfrm>
          <a:custGeom>
            <a:avLst/>
            <a:gdLst/>
            <a:ahLst/>
            <a:cxnLst/>
            <a:rect r="r" b="b" t="t" l="l"/>
            <a:pathLst>
              <a:path h="4605223" w="5060685">
                <a:moveTo>
                  <a:pt x="0" y="0"/>
                </a:moveTo>
                <a:lnTo>
                  <a:pt x="5060684" y="0"/>
                </a:lnTo>
                <a:lnTo>
                  <a:pt x="5060684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98615" y="4160970"/>
            <a:ext cx="5060685" cy="4605223"/>
          </a:xfrm>
          <a:custGeom>
            <a:avLst/>
            <a:gdLst/>
            <a:ahLst/>
            <a:cxnLst/>
            <a:rect r="r" b="b" t="t" l="l"/>
            <a:pathLst>
              <a:path h="4605223" w="5060685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92957" y="516835"/>
            <a:ext cx="7464159" cy="2817720"/>
          </a:xfrm>
          <a:custGeom>
            <a:avLst/>
            <a:gdLst/>
            <a:ahLst/>
            <a:cxnLst/>
            <a:rect r="r" b="b" t="t" l="l"/>
            <a:pathLst>
              <a:path h="2817720" w="7464159">
                <a:moveTo>
                  <a:pt x="0" y="0"/>
                </a:moveTo>
                <a:lnTo>
                  <a:pt x="7464159" y="0"/>
                </a:lnTo>
                <a:lnTo>
                  <a:pt x="7464159" y="2817720"/>
                </a:lnTo>
                <a:lnTo>
                  <a:pt x="0" y="2817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7499656">
            <a:off x="4123323" y="2326829"/>
            <a:ext cx="2397621" cy="1083022"/>
          </a:xfrm>
          <a:custGeom>
            <a:avLst/>
            <a:gdLst/>
            <a:ahLst/>
            <a:cxnLst/>
            <a:rect r="r" b="b" t="t" l="l"/>
            <a:pathLst>
              <a:path h="1083022" w="2397621">
                <a:moveTo>
                  <a:pt x="0" y="1083022"/>
                </a:moveTo>
                <a:lnTo>
                  <a:pt x="2397621" y="1083022"/>
                </a:lnTo>
                <a:lnTo>
                  <a:pt x="2397621" y="0"/>
                </a:lnTo>
                <a:lnTo>
                  <a:pt x="0" y="0"/>
                </a:lnTo>
                <a:lnTo>
                  <a:pt x="0" y="108302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7473391">
            <a:off x="11765115" y="2328655"/>
            <a:ext cx="2397621" cy="1083022"/>
          </a:xfrm>
          <a:custGeom>
            <a:avLst/>
            <a:gdLst/>
            <a:ahLst/>
            <a:cxnLst/>
            <a:rect r="r" b="b" t="t" l="l"/>
            <a:pathLst>
              <a:path h="1083022" w="2397621">
                <a:moveTo>
                  <a:pt x="2397620" y="1083021"/>
                </a:moveTo>
                <a:lnTo>
                  <a:pt x="0" y="1083021"/>
                </a:lnTo>
                <a:lnTo>
                  <a:pt x="0" y="0"/>
                </a:lnTo>
                <a:lnTo>
                  <a:pt x="2397620" y="0"/>
                </a:lnTo>
                <a:lnTo>
                  <a:pt x="2397620" y="1083021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446158">
            <a:off x="7416559" y="3465459"/>
            <a:ext cx="2069356" cy="1178230"/>
          </a:xfrm>
          <a:custGeom>
            <a:avLst/>
            <a:gdLst/>
            <a:ahLst/>
            <a:cxnLst/>
            <a:rect r="r" b="b" t="t" l="l"/>
            <a:pathLst>
              <a:path h="1178230" w="2069356">
                <a:moveTo>
                  <a:pt x="0" y="0"/>
                </a:moveTo>
                <a:lnTo>
                  <a:pt x="2069356" y="0"/>
                </a:lnTo>
                <a:lnTo>
                  <a:pt x="2069356" y="1178230"/>
                </a:lnTo>
                <a:lnTo>
                  <a:pt x="0" y="11782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282648">
            <a:off x="-1792404" y="516566"/>
            <a:ext cx="5115649" cy="2818257"/>
          </a:xfrm>
          <a:custGeom>
            <a:avLst/>
            <a:gdLst/>
            <a:ahLst/>
            <a:cxnLst/>
            <a:rect r="r" b="b" t="t" l="l"/>
            <a:pathLst>
              <a:path h="2818257" w="5115649">
                <a:moveTo>
                  <a:pt x="0" y="0"/>
                </a:moveTo>
                <a:lnTo>
                  <a:pt x="5115649" y="0"/>
                </a:lnTo>
                <a:lnTo>
                  <a:pt x="5115649" y="2818257"/>
                </a:lnTo>
                <a:lnTo>
                  <a:pt x="0" y="281825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95616" y="8945111"/>
            <a:ext cx="2966186" cy="2885291"/>
          </a:xfrm>
          <a:custGeom>
            <a:avLst/>
            <a:gdLst/>
            <a:ahLst/>
            <a:cxnLst/>
            <a:rect r="r" b="b" t="t" l="l"/>
            <a:pathLst>
              <a:path h="2885291" w="2966186">
                <a:moveTo>
                  <a:pt x="0" y="0"/>
                </a:moveTo>
                <a:lnTo>
                  <a:pt x="2966187" y="0"/>
                </a:lnTo>
                <a:lnTo>
                  <a:pt x="2966187" y="2885290"/>
                </a:lnTo>
                <a:lnTo>
                  <a:pt x="0" y="28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8174" y="5037922"/>
            <a:ext cx="4801738" cy="3033825"/>
          </a:xfrm>
          <a:custGeom>
            <a:avLst/>
            <a:gdLst/>
            <a:ahLst/>
            <a:cxnLst/>
            <a:rect r="r" b="b" t="t" l="l"/>
            <a:pathLst>
              <a:path h="3033825" w="4801738">
                <a:moveTo>
                  <a:pt x="0" y="0"/>
                </a:moveTo>
                <a:lnTo>
                  <a:pt x="4801737" y="0"/>
                </a:lnTo>
                <a:lnTo>
                  <a:pt x="4801737" y="3033825"/>
                </a:lnTo>
                <a:lnTo>
                  <a:pt x="0" y="30338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277187" y="5275577"/>
            <a:ext cx="3780969" cy="2928247"/>
          </a:xfrm>
          <a:custGeom>
            <a:avLst/>
            <a:gdLst/>
            <a:ahLst/>
            <a:cxnLst/>
            <a:rect r="r" b="b" t="t" l="l"/>
            <a:pathLst>
              <a:path h="2928247" w="3780969">
                <a:moveTo>
                  <a:pt x="0" y="0"/>
                </a:moveTo>
                <a:lnTo>
                  <a:pt x="3780969" y="0"/>
                </a:lnTo>
                <a:lnTo>
                  <a:pt x="3780969" y="2928247"/>
                </a:lnTo>
                <a:lnTo>
                  <a:pt x="0" y="292824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-32587" b="-28398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458227" y="5037922"/>
            <a:ext cx="2271963" cy="1701779"/>
          </a:xfrm>
          <a:custGeom>
            <a:avLst/>
            <a:gdLst/>
            <a:ahLst/>
            <a:cxnLst/>
            <a:rect r="r" b="b" t="t" l="l"/>
            <a:pathLst>
              <a:path h="1701779" w="2271963">
                <a:moveTo>
                  <a:pt x="0" y="0"/>
                </a:moveTo>
                <a:lnTo>
                  <a:pt x="2271963" y="0"/>
                </a:lnTo>
                <a:lnTo>
                  <a:pt x="2271963" y="1701779"/>
                </a:lnTo>
                <a:lnTo>
                  <a:pt x="0" y="170177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196538" y="6554834"/>
            <a:ext cx="1398157" cy="1398157"/>
          </a:xfrm>
          <a:custGeom>
            <a:avLst/>
            <a:gdLst/>
            <a:ahLst/>
            <a:cxnLst/>
            <a:rect r="r" b="b" t="t" l="l"/>
            <a:pathLst>
              <a:path h="1398157" w="1398157">
                <a:moveTo>
                  <a:pt x="0" y="0"/>
                </a:moveTo>
                <a:lnTo>
                  <a:pt x="1398157" y="0"/>
                </a:lnTo>
                <a:lnTo>
                  <a:pt x="1398157" y="1398157"/>
                </a:lnTo>
                <a:lnTo>
                  <a:pt x="0" y="139815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594209" y="6495456"/>
            <a:ext cx="1516913" cy="1516913"/>
          </a:xfrm>
          <a:custGeom>
            <a:avLst/>
            <a:gdLst/>
            <a:ahLst/>
            <a:cxnLst/>
            <a:rect r="r" b="b" t="t" l="l"/>
            <a:pathLst>
              <a:path h="1516913" w="1516913">
                <a:moveTo>
                  <a:pt x="0" y="0"/>
                </a:moveTo>
                <a:lnTo>
                  <a:pt x="1516912" y="0"/>
                </a:lnTo>
                <a:lnTo>
                  <a:pt x="1516912" y="1516913"/>
                </a:lnTo>
                <a:lnTo>
                  <a:pt x="0" y="151691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37265" y="5133302"/>
            <a:ext cx="2200578" cy="1232323"/>
          </a:xfrm>
          <a:custGeom>
            <a:avLst/>
            <a:gdLst/>
            <a:ahLst/>
            <a:cxnLst/>
            <a:rect r="r" b="b" t="t" l="l"/>
            <a:pathLst>
              <a:path h="1232323" w="2200578">
                <a:moveTo>
                  <a:pt x="0" y="0"/>
                </a:moveTo>
                <a:lnTo>
                  <a:pt x="2200578" y="0"/>
                </a:lnTo>
                <a:lnTo>
                  <a:pt x="2200578" y="1232323"/>
                </a:lnTo>
                <a:lnTo>
                  <a:pt x="0" y="1232323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291331" y="1254783"/>
            <a:ext cx="5384711" cy="144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41"/>
              </a:lnSpc>
              <a:spcBef>
                <a:spcPct val="0"/>
              </a:spcBef>
            </a:pPr>
            <a:r>
              <a:rPr lang="en-US" sz="4172">
                <a:solidFill>
                  <a:srgbClr val="000000"/>
                </a:solidFill>
                <a:latin typeface="Repo Bold Bold"/>
              </a:rPr>
              <a:t>Why should you care about open source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683888">
            <a:off x="15941323" y="5997879"/>
            <a:ext cx="2635955" cy="5641148"/>
          </a:xfrm>
          <a:custGeom>
            <a:avLst/>
            <a:gdLst/>
            <a:ahLst/>
            <a:cxnLst/>
            <a:rect r="r" b="b" t="t" l="l"/>
            <a:pathLst>
              <a:path h="5641148" w="2635955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83888">
            <a:off x="-602227" y="-928825"/>
            <a:ext cx="2635955" cy="5641148"/>
          </a:xfrm>
          <a:custGeom>
            <a:avLst/>
            <a:gdLst/>
            <a:ahLst/>
            <a:cxnLst/>
            <a:rect r="r" b="b" t="t" l="l"/>
            <a:pathLst>
              <a:path h="5641148" w="2635955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155485">
            <a:off x="5312574" y="4680857"/>
            <a:ext cx="1529987" cy="2527005"/>
          </a:xfrm>
          <a:custGeom>
            <a:avLst/>
            <a:gdLst/>
            <a:ahLst/>
            <a:cxnLst/>
            <a:rect r="r" b="b" t="t" l="l"/>
            <a:pathLst>
              <a:path h="2527005" w="1529987">
                <a:moveTo>
                  <a:pt x="0" y="0"/>
                </a:moveTo>
                <a:lnTo>
                  <a:pt x="1529986" y="0"/>
                </a:lnTo>
                <a:lnTo>
                  <a:pt x="1529986" y="2527005"/>
                </a:lnTo>
                <a:lnTo>
                  <a:pt x="0" y="2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683888">
            <a:off x="40236" y="10274295"/>
            <a:ext cx="2635955" cy="5641148"/>
          </a:xfrm>
          <a:custGeom>
            <a:avLst/>
            <a:gdLst/>
            <a:ahLst/>
            <a:cxnLst/>
            <a:rect r="r" b="b" t="t" l="l"/>
            <a:pathLst>
              <a:path h="5641148" w="2635955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10388" y="4340926"/>
            <a:ext cx="10930490" cy="5644955"/>
          </a:xfrm>
          <a:custGeom>
            <a:avLst/>
            <a:gdLst/>
            <a:ahLst/>
            <a:cxnLst/>
            <a:rect r="r" b="b" t="t" l="l"/>
            <a:pathLst>
              <a:path h="5644955" w="10930490">
                <a:moveTo>
                  <a:pt x="0" y="0"/>
                </a:moveTo>
                <a:lnTo>
                  <a:pt x="10930490" y="0"/>
                </a:lnTo>
                <a:lnTo>
                  <a:pt x="10930490" y="5644955"/>
                </a:lnTo>
                <a:lnTo>
                  <a:pt x="0" y="564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681" t="0" r="-2681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83033" y="596268"/>
            <a:ext cx="7162894" cy="4276327"/>
            <a:chOff x="0" y="0"/>
            <a:chExt cx="9550525" cy="570177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9550525" cy="5701770"/>
              <a:chOff x="0" y="0"/>
              <a:chExt cx="1991234" cy="118878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991234" cy="1188789"/>
              </a:xfrm>
              <a:custGeom>
                <a:avLst/>
                <a:gdLst/>
                <a:ahLst/>
                <a:cxnLst/>
                <a:rect r="r" b="b" t="t" l="l"/>
                <a:pathLst>
                  <a:path h="1188789" w="1991234">
                    <a:moveTo>
                      <a:pt x="0" y="0"/>
                    </a:moveTo>
                    <a:lnTo>
                      <a:pt x="1991234" y="0"/>
                    </a:lnTo>
                    <a:lnTo>
                      <a:pt x="1991234" y="1188789"/>
                    </a:lnTo>
                    <a:lnTo>
                      <a:pt x="0" y="118878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1991234" cy="12173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11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258306" y="362036"/>
              <a:ext cx="9001585" cy="4977697"/>
            </a:xfrm>
            <a:custGeom>
              <a:avLst/>
              <a:gdLst/>
              <a:ahLst/>
              <a:cxnLst/>
              <a:rect r="r" b="b" t="t" l="l"/>
              <a:pathLst>
                <a:path h="4977697" w="9001585">
                  <a:moveTo>
                    <a:pt x="0" y="0"/>
                  </a:moveTo>
                  <a:lnTo>
                    <a:pt x="9001585" y="0"/>
                  </a:lnTo>
                  <a:lnTo>
                    <a:pt x="9001585" y="4977698"/>
                  </a:lnTo>
                  <a:lnTo>
                    <a:pt x="0" y="4977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683888">
            <a:off x="15941323" y="5997879"/>
            <a:ext cx="2635955" cy="5641148"/>
          </a:xfrm>
          <a:custGeom>
            <a:avLst/>
            <a:gdLst/>
            <a:ahLst/>
            <a:cxnLst/>
            <a:rect r="r" b="b" t="t" l="l"/>
            <a:pathLst>
              <a:path h="5641148" w="2635955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83888">
            <a:off x="-602227" y="-928825"/>
            <a:ext cx="2635955" cy="5641148"/>
          </a:xfrm>
          <a:custGeom>
            <a:avLst/>
            <a:gdLst/>
            <a:ahLst/>
            <a:cxnLst/>
            <a:rect r="r" b="b" t="t" l="l"/>
            <a:pathLst>
              <a:path h="5641148" w="2635955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47426" y="5862934"/>
            <a:ext cx="1529987" cy="2527005"/>
          </a:xfrm>
          <a:custGeom>
            <a:avLst/>
            <a:gdLst/>
            <a:ahLst/>
            <a:cxnLst/>
            <a:rect r="r" b="b" t="t" l="l"/>
            <a:pathLst>
              <a:path h="2527005" w="1529987">
                <a:moveTo>
                  <a:pt x="0" y="0"/>
                </a:moveTo>
                <a:lnTo>
                  <a:pt x="1529986" y="0"/>
                </a:lnTo>
                <a:lnTo>
                  <a:pt x="1529986" y="2527005"/>
                </a:lnTo>
                <a:lnTo>
                  <a:pt x="0" y="2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683888">
            <a:off x="40236" y="10274295"/>
            <a:ext cx="2635955" cy="5641148"/>
          </a:xfrm>
          <a:custGeom>
            <a:avLst/>
            <a:gdLst/>
            <a:ahLst/>
            <a:cxnLst/>
            <a:rect r="r" b="b" t="t" l="l"/>
            <a:pathLst>
              <a:path h="5641148" w="2635955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23281" y="1028700"/>
            <a:ext cx="6490404" cy="3166775"/>
          </a:xfrm>
          <a:custGeom>
            <a:avLst/>
            <a:gdLst/>
            <a:ahLst/>
            <a:cxnLst/>
            <a:rect r="r" b="b" t="t" l="l"/>
            <a:pathLst>
              <a:path h="3166775" w="6490404">
                <a:moveTo>
                  <a:pt x="0" y="0"/>
                </a:moveTo>
                <a:lnTo>
                  <a:pt x="6490404" y="0"/>
                </a:lnTo>
                <a:lnTo>
                  <a:pt x="6490404" y="3166775"/>
                </a:lnTo>
                <a:lnTo>
                  <a:pt x="0" y="31667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87008" y="2817556"/>
            <a:ext cx="6490404" cy="2891908"/>
          </a:xfrm>
          <a:custGeom>
            <a:avLst/>
            <a:gdLst/>
            <a:ahLst/>
            <a:cxnLst/>
            <a:rect r="r" b="b" t="t" l="l"/>
            <a:pathLst>
              <a:path h="2891908" w="6490404">
                <a:moveTo>
                  <a:pt x="0" y="0"/>
                </a:moveTo>
                <a:lnTo>
                  <a:pt x="6490404" y="0"/>
                </a:lnTo>
                <a:lnTo>
                  <a:pt x="6490404" y="2891909"/>
                </a:lnTo>
                <a:lnTo>
                  <a:pt x="0" y="28919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02154" y="5000738"/>
            <a:ext cx="6732658" cy="2903694"/>
          </a:xfrm>
          <a:custGeom>
            <a:avLst/>
            <a:gdLst/>
            <a:ahLst/>
            <a:cxnLst/>
            <a:rect r="r" b="b" t="t" l="l"/>
            <a:pathLst>
              <a:path h="2903694" w="6732658">
                <a:moveTo>
                  <a:pt x="0" y="0"/>
                </a:moveTo>
                <a:lnTo>
                  <a:pt x="6732658" y="0"/>
                </a:lnTo>
                <a:lnTo>
                  <a:pt x="6732658" y="2903693"/>
                </a:lnTo>
                <a:lnTo>
                  <a:pt x="0" y="29036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87008" y="6489378"/>
            <a:ext cx="6705630" cy="2960628"/>
          </a:xfrm>
          <a:custGeom>
            <a:avLst/>
            <a:gdLst/>
            <a:ahLst/>
            <a:cxnLst/>
            <a:rect r="r" b="b" t="t" l="l"/>
            <a:pathLst>
              <a:path h="2960628" w="6705630">
                <a:moveTo>
                  <a:pt x="0" y="0"/>
                </a:moveTo>
                <a:lnTo>
                  <a:pt x="6705630" y="0"/>
                </a:lnTo>
                <a:lnTo>
                  <a:pt x="6705630" y="2960628"/>
                </a:lnTo>
                <a:lnTo>
                  <a:pt x="0" y="29606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80600">
            <a:off x="-1976190" y="6717110"/>
            <a:ext cx="8062123" cy="4441497"/>
          </a:xfrm>
          <a:custGeom>
            <a:avLst/>
            <a:gdLst/>
            <a:ahLst/>
            <a:cxnLst/>
            <a:rect r="r" b="b" t="t" l="l"/>
            <a:pathLst>
              <a:path h="4441497" w="8062123">
                <a:moveTo>
                  <a:pt x="0" y="0"/>
                </a:moveTo>
                <a:lnTo>
                  <a:pt x="8062123" y="0"/>
                </a:lnTo>
                <a:lnTo>
                  <a:pt x="8062123" y="4441497"/>
                </a:lnTo>
                <a:lnTo>
                  <a:pt x="0" y="4441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35593">
            <a:off x="13604796" y="-974843"/>
            <a:ext cx="6158232" cy="3392626"/>
          </a:xfrm>
          <a:custGeom>
            <a:avLst/>
            <a:gdLst/>
            <a:ahLst/>
            <a:cxnLst/>
            <a:rect r="r" b="b" t="t" l="l"/>
            <a:pathLst>
              <a:path h="3392626" w="6158232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525344" y="1223221"/>
            <a:ext cx="10585104" cy="3076595"/>
            <a:chOff x="0" y="0"/>
            <a:chExt cx="4819745" cy="14008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9745" cy="1400875"/>
            </a:xfrm>
            <a:custGeom>
              <a:avLst/>
              <a:gdLst/>
              <a:ahLst/>
              <a:cxnLst/>
              <a:rect r="r" b="b" t="t" l="l"/>
              <a:pathLst>
                <a:path h="1400875" w="4819745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1376007"/>
                  </a:lnTo>
                  <a:cubicBezTo>
                    <a:pt x="4819745" y="1389741"/>
                    <a:pt x="4808612" y="1400875"/>
                    <a:pt x="4794878" y="1400875"/>
                  </a:cubicBezTo>
                  <a:lnTo>
                    <a:pt x="24868" y="1400875"/>
                  </a:lnTo>
                  <a:cubicBezTo>
                    <a:pt x="11134" y="1400875"/>
                    <a:pt x="0" y="1389741"/>
                    <a:pt x="0" y="1376007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819745" cy="1410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545421" y="1562718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27184" y="4972710"/>
            <a:ext cx="6940226" cy="4285590"/>
          </a:xfrm>
          <a:custGeom>
            <a:avLst/>
            <a:gdLst/>
            <a:ahLst/>
            <a:cxnLst/>
            <a:rect r="r" b="b" t="t" l="l"/>
            <a:pathLst>
              <a:path h="4285590" w="6940226">
                <a:moveTo>
                  <a:pt x="0" y="0"/>
                </a:moveTo>
                <a:lnTo>
                  <a:pt x="6940226" y="0"/>
                </a:lnTo>
                <a:lnTo>
                  <a:pt x="6940226" y="4285590"/>
                </a:lnTo>
                <a:lnTo>
                  <a:pt x="0" y="42855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>
            <a:hlinkClick r:id="rId11" tooltip="https://github.com/NiharaPadil"/>
          </p:cNvPr>
          <p:cNvSpPr/>
          <p:nvPr/>
        </p:nvSpPr>
        <p:spPr>
          <a:xfrm flipH="false" flipV="false" rot="0">
            <a:off x="9320590" y="4972710"/>
            <a:ext cx="6940226" cy="4285590"/>
          </a:xfrm>
          <a:custGeom>
            <a:avLst/>
            <a:gdLst/>
            <a:ahLst/>
            <a:cxnLst/>
            <a:rect r="r" b="b" t="t" l="l"/>
            <a:pathLst>
              <a:path h="4285590" w="6940226">
                <a:moveTo>
                  <a:pt x="0" y="0"/>
                </a:moveTo>
                <a:lnTo>
                  <a:pt x="6940226" y="0"/>
                </a:lnTo>
                <a:lnTo>
                  <a:pt x="6940226" y="4285590"/>
                </a:lnTo>
                <a:lnTo>
                  <a:pt x="0" y="42855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5400000">
            <a:off x="4823217" y="3960072"/>
            <a:ext cx="1348159" cy="134815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4993458" y="4171205"/>
            <a:ext cx="1007677" cy="925892"/>
            <a:chOff x="0" y="0"/>
            <a:chExt cx="884596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25501"/>
              <a:ext cx="870002" cy="761797"/>
            </a:xfrm>
            <a:custGeom>
              <a:avLst/>
              <a:gdLst/>
              <a:ahLst/>
              <a:cxnLst/>
              <a:rect r="r" b="b" t="t" l="l"/>
              <a:pathLst>
                <a:path h="761797" w="870002">
                  <a:moveTo>
                    <a:pt x="852000" y="348303"/>
                  </a:moveTo>
                  <a:lnTo>
                    <a:pt x="510792" y="7095"/>
                  </a:lnTo>
                  <a:cubicBezTo>
                    <a:pt x="505331" y="1634"/>
                    <a:pt x="497118" y="0"/>
                    <a:pt x="489983" y="2956"/>
                  </a:cubicBezTo>
                  <a:cubicBezTo>
                    <a:pt x="482848" y="5911"/>
                    <a:pt x="478196" y="12874"/>
                    <a:pt x="478196" y="20597"/>
                  </a:cubicBezTo>
                  <a:lnTo>
                    <a:pt x="478196" y="131601"/>
                  </a:lnTo>
                  <a:cubicBezTo>
                    <a:pt x="478196" y="157060"/>
                    <a:pt x="457557" y="177699"/>
                    <a:pt x="432098" y="177699"/>
                  </a:cubicBezTo>
                  <a:lnTo>
                    <a:pt x="46098" y="177699"/>
                  </a:lnTo>
                  <a:cubicBezTo>
                    <a:pt x="20639" y="177699"/>
                    <a:pt x="0" y="198338"/>
                    <a:pt x="0" y="223797"/>
                  </a:cubicBezTo>
                  <a:lnTo>
                    <a:pt x="0" y="538001"/>
                  </a:lnTo>
                  <a:cubicBezTo>
                    <a:pt x="0" y="563460"/>
                    <a:pt x="20639" y="584099"/>
                    <a:pt x="46098" y="584099"/>
                  </a:cubicBezTo>
                  <a:lnTo>
                    <a:pt x="432098" y="584099"/>
                  </a:lnTo>
                  <a:cubicBezTo>
                    <a:pt x="457557" y="584099"/>
                    <a:pt x="478196" y="604738"/>
                    <a:pt x="478196" y="630197"/>
                  </a:cubicBezTo>
                  <a:lnTo>
                    <a:pt x="478196" y="741201"/>
                  </a:lnTo>
                  <a:cubicBezTo>
                    <a:pt x="478196" y="748924"/>
                    <a:pt x="482848" y="755887"/>
                    <a:pt x="489983" y="758842"/>
                  </a:cubicBezTo>
                  <a:cubicBezTo>
                    <a:pt x="497118" y="761798"/>
                    <a:pt x="505331" y="760164"/>
                    <a:pt x="510792" y="754703"/>
                  </a:cubicBezTo>
                  <a:lnTo>
                    <a:pt x="852000" y="413495"/>
                  </a:lnTo>
                  <a:cubicBezTo>
                    <a:pt x="870002" y="395493"/>
                    <a:pt x="870002" y="366305"/>
                    <a:pt x="852000" y="3483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74625"/>
              <a:ext cx="78299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469921" y="6441426"/>
            <a:ext cx="1348159" cy="134815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640161" y="6652559"/>
            <a:ext cx="1007677" cy="925892"/>
            <a:chOff x="0" y="0"/>
            <a:chExt cx="884596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25501"/>
              <a:ext cx="870002" cy="761797"/>
            </a:xfrm>
            <a:custGeom>
              <a:avLst/>
              <a:gdLst/>
              <a:ahLst/>
              <a:cxnLst/>
              <a:rect r="r" b="b" t="t" l="l"/>
              <a:pathLst>
                <a:path h="761797" w="870002">
                  <a:moveTo>
                    <a:pt x="852000" y="348303"/>
                  </a:moveTo>
                  <a:lnTo>
                    <a:pt x="510792" y="7095"/>
                  </a:lnTo>
                  <a:cubicBezTo>
                    <a:pt x="505331" y="1634"/>
                    <a:pt x="497118" y="0"/>
                    <a:pt x="489983" y="2956"/>
                  </a:cubicBezTo>
                  <a:cubicBezTo>
                    <a:pt x="482848" y="5911"/>
                    <a:pt x="478196" y="12874"/>
                    <a:pt x="478196" y="20597"/>
                  </a:cubicBezTo>
                  <a:lnTo>
                    <a:pt x="478196" y="131601"/>
                  </a:lnTo>
                  <a:cubicBezTo>
                    <a:pt x="478196" y="157060"/>
                    <a:pt x="457557" y="177699"/>
                    <a:pt x="432098" y="177699"/>
                  </a:cubicBezTo>
                  <a:lnTo>
                    <a:pt x="46098" y="177699"/>
                  </a:lnTo>
                  <a:cubicBezTo>
                    <a:pt x="20639" y="177699"/>
                    <a:pt x="0" y="198338"/>
                    <a:pt x="0" y="223797"/>
                  </a:cubicBezTo>
                  <a:lnTo>
                    <a:pt x="0" y="538001"/>
                  </a:lnTo>
                  <a:cubicBezTo>
                    <a:pt x="0" y="563460"/>
                    <a:pt x="20639" y="584099"/>
                    <a:pt x="46098" y="584099"/>
                  </a:cubicBezTo>
                  <a:lnTo>
                    <a:pt x="432098" y="584099"/>
                  </a:lnTo>
                  <a:cubicBezTo>
                    <a:pt x="457557" y="584099"/>
                    <a:pt x="478196" y="604738"/>
                    <a:pt x="478196" y="630197"/>
                  </a:cubicBezTo>
                  <a:lnTo>
                    <a:pt x="478196" y="741201"/>
                  </a:lnTo>
                  <a:cubicBezTo>
                    <a:pt x="478196" y="748924"/>
                    <a:pt x="482848" y="755887"/>
                    <a:pt x="489983" y="758842"/>
                  </a:cubicBezTo>
                  <a:cubicBezTo>
                    <a:pt x="497118" y="761798"/>
                    <a:pt x="505331" y="760164"/>
                    <a:pt x="510792" y="754703"/>
                  </a:cubicBezTo>
                  <a:lnTo>
                    <a:pt x="852000" y="413495"/>
                  </a:lnTo>
                  <a:cubicBezTo>
                    <a:pt x="870002" y="395493"/>
                    <a:pt x="870002" y="366305"/>
                    <a:pt x="852000" y="3483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74625"/>
              <a:ext cx="78299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7843483" y="8017426"/>
            <a:ext cx="796679" cy="824506"/>
          </a:xfrm>
          <a:custGeom>
            <a:avLst/>
            <a:gdLst/>
            <a:ahLst/>
            <a:cxnLst/>
            <a:rect r="r" b="b" t="t" l="l"/>
            <a:pathLst>
              <a:path h="824506" w="796679">
                <a:moveTo>
                  <a:pt x="0" y="0"/>
                </a:moveTo>
                <a:lnTo>
                  <a:pt x="796678" y="0"/>
                </a:lnTo>
                <a:lnTo>
                  <a:pt x="796678" y="824505"/>
                </a:lnTo>
                <a:lnTo>
                  <a:pt x="0" y="8245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183619" y="8086048"/>
            <a:ext cx="796679" cy="824506"/>
          </a:xfrm>
          <a:custGeom>
            <a:avLst/>
            <a:gdLst/>
            <a:ahLst/>
            <a:cxnLst/>
            <a:rect r="r" b="b" t="t" l="l"/>
            <a:pathLst>
              <a:path h="824506" w="796679">
                <a:moveTo>
                  <a:pt x="0" y="0"/>
                </a:moveTo>
                <a:lnTo>
                  <a:pt x="796679" y="0"/>
                </a:lnTo>
                <a:lnTo>
                  <a:pt x="796679" y="824506"/>
                </a:lnTo>
                <a:lnTo>
                  <a:pt x="0" y="8245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215042" y="5887739"/>
            <a:ext cx="4380790" cy="2464195"/>
          </a:xfrm>
          <a:custGeom>
            <a:avLst/>
            <a:gdLst/>
            <a:ahLst/>
            <a:cxnLst/>
            <a:rect r="r" b="b" t="t" l="l"/>
            <a:pathLst>
              <a:path h="2464195" w="4380790">
                <a:moveTo>
                  <a:pt x="0" y="0"/>
                </a:moveTo>
                <a:lnTo>
                  <a:pt x="4380791" y="0"/>
                </a:lnTo>
                <a:lnTo>
                  <a:pt x="4380791" y="2464195"/>
                </a:lnTo>
                <a:lnTo>
                  <a:pt x="0" y="246419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010308" y="5887739"/>
            <a:ext cx="5560790" cy="2383196"/>
          </a:xfrm>
          <a:custGeom>
            <a:avLst/>
            <a:gdLst/>
            <a:ahLst/>
            <a:cxnLst/>
            <a:rect r="r" b="b" t="t" l="l"/>
            <a:pathLst>
              <a:path h="2383196" w="5560790">
                <a:moveTo>
                  <a:pt x="0" y="0"/>
                </a:moveTo>
                <a:lnTo>
                  <a:pt x="5560790" y="0"/>
                </a:lnTo>
                <a:lnTo>
                  <a:pt x="5560790" y="2383196"/>
                </a:lnTo>
                <a:lnTo>
                  <a:pt x="0" y="238319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672655" y="2027305"/>
            <a:ext cx="9684580" cy="1562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609"/>
              </a:lnSpc>
              <a:spcBef>
                <a:spcPct val="0"/>
              </a:spcBef>
            </a:pPr>
            <a:r>
              <a:rPr lang="en-US" sz="9006">
                <a:solidFill>
                  <a:srgbClr val="000000"/>
                </a:solidFill>
                <a:latin typeface="Repo Bold Bold"/>
              </a:rPr>
              <a:t>Companies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DAFxywVqCXQ</dc:identifier>
  <dcterms:modified xsi:type="dcterms:W3CDTF">2011-08-01T06:04:30Z</dcterms:modified>
  <cp:revision>1</cp:revision>
  <dc:title>White Creative Doodle Brainstorming Presentation</dc:title>
</cp:coreProperties>
</file>